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450" y="2714625"/>
            <a:ext cx="4991100" cy="1428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" y="1341120"/>
            <a:ext cx="11901805" cy="45948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54780" y="270192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37070" y="270192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37905" y="270192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74350" y="274701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19880" y="322643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9310" y="330898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97595" y="330898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54690" y="3226435"/>
            <a:ext cx="65151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74825" y="4413885"/>
            <a:ext cx="49403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87220" y="4893310"/>
            <a:ext cx="49403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82165" y="5456555"/>
            <a:ext cx="56896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55615" y="4368800"/>
            <a:ext cx="49403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751195" y="4893310"/>
            <a:ext cx="49403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923915" y="5457190"/>
            <a:ext cx="55372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636760" y="4368800"/>
            <a:ext cx="49403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809480" y="4893310"/>
            <a:ext cx="57721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944735" y="5449570"/>
            <a:ext cx="73025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2266950"/>
            <a:ext cx="880745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53560" y="2506980"/>
            <a:ext cx="77216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53560" y="3258820"/>
            <a:ext cx="77216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9125" y="3912235"/>
            <a:ext cx="77216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43085" y="2506980"/>
            <a:ext cx="77216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83395" y="3258820"/>
            <a:ext cx="77216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83395" y="3912235"/>
            <a:ext cx="77216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988820"/>
            <a:ext cx="11578590" cy="29171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0575" y="3596640"/>
            <a:ext cx="4387215" cy="143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75" y="1495425"/>
            <a:ext cx="11398250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14270" y="4800600"/>
            <a:ext cx="72707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85230" y="4800600"/>
            <a:ext cx="72707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6190" y="4800600"/>
            <a:ext cx="72707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2026-01-26T08:24:53Z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